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58" r:id="rId4"/>
    <p:sldId id="286" r:id="rId5"/>
    <p:sldId id="288" r:id="rId6"/>
    <p:sldId id="275" r:id="rId7"/>
    <p:sldId id="287" r:id="rId8"/>
    <p:sldId id="279" r:id="rId9"/>
    <p:sldId id="278" r:id="rId10"/>
    <p:sldId id="289" r:id="rId11"/>
    <p:sldId id="290" r:id="rId12"/>
    <p:sldId id="291" r:id="rId13"/>
    <p:sldId id="292" r:id="rId14"/>
    <p:sldId id="294" r:id="rId15"/>
    <p:sldId id="295" r:id="rId16"/>
    <p:sldId id="283" r:id="rId17"/>
    <p:sldId id="284" r:id="rId18"/>
    <p:sldId id="285" r:id="rId19"/>
    <p:sldId id="277" r:id="rId20"/>
    <p:sldId id="296" r:id="rId21"/>
    <p:sldId id="274" r:id="rId22"/>
  </p:sldIdLst>
  <p:sldSz cx="12192000" cy="6858000"/>
  <p:notesSz cx="6858000" cy="9144000"/>
  <p:embeddedFontLs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56BFD12-AD2D-4139-B921-BD9A4BC99B72}">
          <p14:sldIdLst>
            <p14:sldId id="257"/>
          </p14:sldIdLst>
        </p14:section>
        <p14:section name="Index" id="{79CA27DE-340B-47F8-9699-3A1E893D97EC}">
          <p14:sldIdLst>
            <p14:sldId id="264"/>
          </p14:sldIdLst>
        </p14:section>
        <p14:section name="What is the problem?" id="{00C02712-C09B-4BC7-95E3-3B68159E2D30}">
          <p14:sldIdLst>
            <p14:sldId id="258"/>
            <p14:sldId id="286"/>
          </p14:sldIdLst>
        </p14:section>
        <p14:section name="Explanation of our team project" id="{3AD55387-507F-4ED3-B465-9BC97EAD68E1}">
          <p14:sldIdLst>
            <p14:sldId id="288"/>
            <p14:sldId id="275"/>
            <p14:sldId id="287"/>
            <p14:sldId id="279"/>
          </p14:sldIdLst>
        </p14:section>
        <p14:section name="Process and result" id="{1183879F-4169-407D-A672-6F8413430A60}">
          <p14:sldIdLst>
            <p14:sldId id="278"/>
            <p14:sldId id="289"/>
            <p14:sldId id="290"/>
            <p14:sldId id="291"/>
            <p14:sldId id="292"/>
            <p14:sldId id="294"/>
            <p14:sldId id="295"/>
            <p14:sldId id="283"/>
            <p14:sldId id="284"/>
            <p14:sldId id="285"/>
          </p14:sldIdLst>
        </p14:section>
        <p14:section name="Launch" id="{7403C748-F148-49E8-840D-DD7CEC95CEA5}">
          <p14:sldIdLst>
            <p14:sldId id="277"/>
            <p14:sldId id="296"/>
          </p14:sldIdLst>
        </p14:section>
        <p14:section name="Concluding" id="{55C21C85-F01D-4D13-8DF4-9C7C1E4CF2D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926"/>
    <a:srgbClr val="B92121"/>
    <a:srgbClr val="823F27"/>
    <a:srgbClr val="87939A"/>
    <a:srgbClr val="959799"/>
    <a:srgbClr val="499C54"/>
    <a:srgbClr val="3C3F41"/>
    <a:srgbClr val="4A8ACA"/>
    <a:srgbClr val="4E5254"/>
    <a:srgbClr val="AF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32" autoAdjust="0"/>
  </p:normalViewPr>
  <p:slideViewPr>
    <p:cSldViewPr snapToGrid="0">
      <p:cViewPr>
        <p:scale>
          <a:sx n="75" d="100"/>
          <a:sy n="75" d="100"/>
        </p:scale>
        <p:origin x="41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FF6BD-E6EB-447A-B4D4-89712D9AA79C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A3A47-3E13-40F7-9422-EF50EF377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7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8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8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5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8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5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70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54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89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8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5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35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2F952-69AA-4EA5-A08A-A6FACF55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E21092-A5BB-4B5B-B018-61B21FF7D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2794F-C52F-4CC6-BF48-2251CC7E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2FB69-9BCC-4437-B712-6BEEF99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E73AE-6F6B-431D-BA7E-6E1A3893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B2C482-1A13-49C3-BFFC-8315F0EB1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B128C4-0F5C-40EE-825B-7B2ADD2E9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6100D-2C29-4A64-83D8-72BA30FD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C5775-0E59-418F-8111-25C24BED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31D47-3B07-494F-B806-CD5AF782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DEE6-057D-48E7-8D69-C56BDC8B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7F7CC-BCD0-4AE1-B3B9-20775B9D0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494CE-FA24-41F2-A4A6-8FEF763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6CA1-53B5-4571-9D27-4F9E2EC9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C8465-673C-4E67-99AF-76908C97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154497-E679-4A0E-8654-375B80A46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940C87-30F6-4988-88D8-058333134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02F85-2F64-47DB-889A-D81731CD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107BC-FE95-4DC6-B5B2-05F812F0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A70C1-8DC6-45E2-80F8-0B3F47B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3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3BBA98-134F-4194-925C-D5FD4F143C7B}"/>
              </a:ext>
            </a:extLst>
          </p:cNvPr>
          <p:cNvGrpSpPr/>
          <p:nvPr userDrawn="1"/>
        </p:nvGrpSpPr>
        <p:grpSpPr>
          <a:xfrm>
            <a:off x="1164006" y="1500144"/>
            <a:ext cx="672784" cy="672784"/>
            <a:chOff x="3145155" y="1962149"/>
            <a:chExt cx="4884420" cy="17621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73AB7F-5F24-4392-82C4-21C8F47137DA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F740239-D721-4299-A3C9-A6C7068EB665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B61EEC8-7A70-4BF7-971F-92F832E3B269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EC2D50-CD7C-4075-B84D-FEA8F0DCA056}"/>
              </a:ext>
            </a:extLst>
          </p:cNvPr>
          <p:cNvSpPr txBox="1"/>
          <p:nvPr userDrawn="1"/>
        </p:nvSpPr>
        <p:spPr>
          <a:xfrm>
            <a:off x="641259" y="345133"/>
            <a:ext cx="14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39421BE-B39E-4CB4-8CF6-42A1077E2A95}"/>
              </a:ext>
            </a:extLst>
          </p:cNvPr>
          <p:cNvSpPr/>
          <p:nvPr userDrawn="1"/>
        </p:nvSpPr>
        <p:spPr>
          <a:xfrm>
            <a:off x="742334" y="991464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C6692-8370-47B4-9AE8-5FD7A260868B}"/>
              </a:ext>
            </a:extLst>
          </p:cNvPr>
          <p:cNvSpPr txBox="1"/>
          <p:nvPr userDrawn="1"/>
        </p:nvSpPr>
        <p:spPr>
          <a:xfrm>
            <a:off x="1291790" y="1557762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982455-B9EE-43E8-B302-544BB3885466}"/>
              </a:ext>
            </a:extLst>
          </p:cNvPr>
          <p:cNvGrpSpPr/>
          <p:nvPr userDrawn="1"/>
        </p:nvGrpSpPr>
        <p:grpSpPr>
          <a:xfrm>
            <a:off x="1164006" y="2772595"/>
            <a:ext cx="672784" cy="672784"/>
            <a:chOff x="3145155" y="1962149"/>
            <a:chExt cx="4884420" cy="17621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FF4B74-7FBB-474E-BA17-5AED8BD83B46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8C62AB3-936B-4454-B0AC-0F2A438C661B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0CFF83A-7534-45FC-B9D8-3ED917005D4F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5D88A1-59DB-4E66-AFC3-81180C2A1480}"/>
              </a:ext>
            </a:extLst>
          </p:cNvPr>
          <p:cNvSpPr txBox="1"/>
          <p:nvPr userDrawn="1"/>
        </p:nvSpPr>
        <p:spPr>
          <a:xfrm>
            <a:off x="1291790" y="2830213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4584BE-70D5-4D94-B08C-7A8C559CE4E9}"/>
              </a:ext>
            </a:extLst>
          </p:cNvPr>
          <p:cNvGrpSpPr/>
          <p:nvPr userDrawn="1"/>
        </p:nvGrpSpPr>
        <p:grpSpPr>
          <a:xfrm>
            <a:off x="1164006" y="4029588"/>
            <a:ext cx="672784" cy="672784"/>
            <a:chOff x="3145155" y="1962149"/>
            <a:chExt cx="4884420" cy="1762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56F45D-6A3E-4AD2-B9D2-F0CE3037CD7D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663CDB-7BFB-4430-9AAC-8CDFC4540774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066EE42-07F6-44FF-9437-582F3A5F97AC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BEF66-1619-4908-9848-B43569C17DD7}"/>
              </a:ext>
            </a:extLst>
          </p:cNvPr>
          <p:cNvSpPr txBox="1"/>
          <p:nvPr userDrawn="1"/>
        </p:nvSpPr>
        <p:spPr>
          <a:xfrm>
            <a:off x="1291790" y="4087206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ADF02-F481-424B-B875-B3D8FC9D64E4}"/>
              </a:ext>
            </a:extLst>
          </p:cNvPr>
          <p:cNvGrpSpPr/>
          <p:nvPr userDrawn="1"/>
        </p:nvGrpSpPr>
        <p:grpSpPr>
          <a:xfrm>
            <a:off x="1164006" y="5282600"/>
            <a:ext cx="672784" cy="672784"/>
            <a:chOff x="3145155" y="1962149"/>
            <a:chExt cx="4884420" cy="17621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781DDE-0CCA-497E-B32D-0D9F0F313011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17EFC67-BD4A-411A-81D7-9EAEF72695C0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835795D-7B7D-4CA1-9D8A-48DC32B5DE94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973886-331E-4602-AD99-CF8A16ECEBB9}"/>
              </a:ext>
            </a:extLst>
          </p:cNvPr>
          <p:cNvSpPr txBox="1"/>
          <p:nvPr userDrawn="1"/>
        </p:nvSpPr>
        <p:spPr>
          <a:xfrm>
            <a:off x="1291790" y="5340218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D17219E-CF85-43F7-B256-6F1371086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588" y="1517650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5" name="텍스트 개체 틀 33">
            <a:extLst>
              <a:ext uri="{FF2B5EF4-FFF2-40B4-BE49-F238E27FC236}">
                <a16:creationId xmlns:a16="http://schemas.microsoft.com/office/drawing/2014/main" id="{233DFBA1-5426-4326-97F1-BA45611FC9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0588" y="2773026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6" name="텍스트 개체 틀 33">
            <a:extLst>
              <a:ext uri="{FF2B5EF4-FFF2-40B4-BE49-F238E27FC236}">
                <a16:creationId xmlns:a16="http://schemas.microsoft.com/office/drawing/2014/main" id="{0028DA60-10F4-4EF3-879C-0A7EF6B83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8" y="4027655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7" name="텍스트 개체 틀 33">
            <a:extLst>
              <a:ext uri="{FF2B5EF4-FFF2-40B4-BE49-F238E27FC236}">
                <a16:creationId xmlns:a16="http://schemas.microsoft.com/office/drawing/2014/main" id="{13042C31-53FF-4EBC-B8AD-42AE2C74B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0588" y="5282284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3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185B49C-93A9-495E-A6E6-817F3A97825F}"/>
              </a:ext>
            </a:extLst>
          </p:cNvPr>
          <p:cNvSpPr/>
          <p:nvPr userDrawn="1"/>
        </p:nvSpPr>
        <p:spPr>
          <a:xfrm>
            <a:off x="1" y="99214"/>
            <a:ext cx="1546859" cy="6730352"/>
          </a:xfrm>
          <a:prstGeom prst="rect">
            <a:avLst/>
          </a:prstGeom>
          <a:solidFill>
            <a:srgbClr val="3C3F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3EE1D-CBE9-4F55-BF60-0A1E993EE6D7}"/>
              </a:ext>
            </a:extLst>
          </p:cNvPr>
          <p:cNvSpPr/>
          <p:nvPr userDrawn="1"/>
        </p:nvSpPr>
        <p:spPr>
          <a:xfrm>
            <a:off x="1" y="0"/>
            <a:ext cx="235670" cy="6858000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831A1F-D647-4F60-A839-86A900ACD0C4}"/>
              </a:ext>
            </a:extLst>
          </p:cNvPr>
          <p:cNvSpPr/>
          <p:nvPr userDrawn="1"/>
        </p:nvSpPr>
        <p:spPr>
          <a:xfrm>
            <a:off x="0" y="0"/>
            <a:ext cx="235670" cy="1260000"/>
          </a:xfrm>
          <a:prstGeom prst="rect">
            <a:avLst/>
          </a:prstGeom>
          <a:solidFill>
            <a:srgbClr val="2D2F30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DB5F67F-32D7-48B1-8308-90119D59DCE1}"/>
              </a:ext>
            </a:extLst>
          </p:cNvPr>
          <p:cNvSpPr/>
          <p:nvPr userDrawn="1"/>
        </p:nvSpPr>
        <p:spPr>
          <a:xfrm>
            <a:off x="48751" y="1022042"/>
            <a:ext cx="138168" cy="107892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AFB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07EB0-0AA1-4648-8549-DA1001C2B084}"/>
              </a:ext>
            </a:extLst>
          </p:cNvPr>
          <p:cNvSpPr txBox="1"/>
          <p:nvPr userDrawn="1"/>
        </p:nvSpPr>
        <p:spPr>
          <a:xfrm rot="16200000">
            <a:off x="-148424" y="67852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43CD69-D56F-4138-A027-15B3B540A4F9}"/>
              </a:ext>
            </a:extLst>
          </p:cNvPr>
          <p:cNvSpPr/>
          <p:nvPr userDrawn="1"/>
        </p:nvSpPr>
        <p:spPr>
          <a:xfrm rot="16200000">
            <a:off x="5983220" y="-5973109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D3591-05BB-46FB-989B-4E8D619A550A}"/>
              </a:ext>
            </a:extLst>
          </p:cNvPr>
          <p:cNvSpPr/>
          <p:nvPr userDrawn="1"/>
        </p:nvSpPr>
        <p:spPr>
          <a:xfrm rot="16200000">
            <a:off x="5983220" y="-5737438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E0DDD3-A64E-453F-A0FD-A75760CA9A5E}"/>
              </a:ext>
            </a:extLst>
          </p:cNvPr>
          <p:cNvSpPr/>
          <p:nvPr userDrawn="1"/>
        </p:nvSpPr>
        <p:spPr>
          <a:xfrm rot="16200000">
            <a:off x="6472744" y="-4459257"/>
            <a:ext cx="793373" cy="10645139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FAA47-2373-4BFD-9D75-B877EDDBE51D}"/>
              </a:ext>
            </a:extLst>
          </p:cNvPr>
          <p:cNvGrpSpPr/>
          <p:nvPr userDrawn="1"/>
        </p:nvGrpSpPr>
        <p:grpSpPr>
          <a:xfrm>
            <a:off x="10111" y="28435"/>
            <a:ext cx="256049" cy="158584"/>
            <a:chOff x="29499" y="26405"/>
            <a:chExt cx="256049" cy="15858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1F11699-D2C8-4EC8-9044-2EE510C212B9}"/>
                </a:ext>
              </a:extLst>
            </p:cNvPr>
            <p:cNvGrpSpPr/>
            <p:nvPr userDrawn="1"/>
          </p:nvGrpSpPr>
          <p:grpSpPr>
            <a:xfrm>
              <a:off x="97031" y="60175"/>
              <a:ext cx="119865" cy="124814"/>
              <a:chOff x="97788" y="45366"/>
              <a:chExt cx="181078" cy="18855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75D523-1F41-439F-8278-EB7F60E23B14}"/>
                  </a:ext>
                </a:extLst>
              </p:cNvPr>
              <p:cNvGrpSpPr/>
              <p:nvPr/>
            </p:nvGrpSpPr>
            <p:grpSpPr>
              <a:xfrm>
                <a:off x="97788" y="45366"/>
                <a:ext cx="181078" cy="188554"/>
                <a:chOff x="3145155" y="1962149"/>
                <a:chExt cx="4884420" cy="176212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F94FC57A-F5D2-4690-B205-273BC445A2C1}"/>
                    </a:ext>
                  </a:extLst>
                </p:cNvPr>
                <p:cNvSpPr/>
                <p:nvPr/>
              </p:nvSpPr>
              <p:spPr>
                <a:xfrm>
                  <a:off x="3190875" y="1962150"/>
                  <a:ext cx="4838700" cy="1762125"/>
                </a:xfrm>
                <a:prstGeom prst="rect">
                  <a:avLst/>
                </a:prstGeom>
                <a:solidFill>
                  <a:srgbClr val="020702"/>
                </a:solidFill>
                <a:ln w="12700">
                  <a:solidFill>
                    <a:srgbClr val="EFEC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BF4BF5-6638-4E4E-B6AE-918A54E0324C}"/>
                    </a:ext>
                  </a:extLst>
                </p:cNvPr>
                <p:cNvSpPr/>
                <p:nvPr/>
              </p:nvSpPr>
              <p:spPr>
                <a:xfrm>
                  <a:off x="3167831" y="1962149"/>
                  <a:ext cx="3352800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3FA38689-8E2C-4D0A-A61F-C10BB94739C3}"/>
                    </a:ext>
                  </a:extLst>
                </p:cNvPr>
                <p:cNvSpPr/>
                <p:nvPr/>
              </p:nvSpPr>
              <p:spPr>
                <a:xfrm rot="5400000">
                  <a:off x="2286952" y="2820352"/>
                  <a:ext cx="1762126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11654FB-554A-4D45-9E2F-D69A63D50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548" y="190147"/>
                <a:ext cx="54385" cy="0"/>
              </a:xfrm>
              <a:prstGeom prst="line">
                <a:avLst/>
              </a:prstGeom>
              <a:ln w="63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00E609-4676-4460-97C5-6F4C7A16C32F}"/>
                </a:ext>
              </a:extLst>
            </p:cNvPr>
            <p:cNvSpPr txBox="1"/>
            <p:nvPr/>
          </p:nvSpPr>
          <p:spPr>
            <a:xfrm>
              <a:off x="29499" y="26405"/>
              <a:ext cx="256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AF085-7952-472F-8D8F-6E00BD4254AA}"/>
              </a:ext>
            </a:extLst>
          </p:cNvPr>
          <p:cNvSpPr/>
          <p:nvPr userDrawn="1"/>
        </p:nvSpPr>
        <p:spPr>
          <a:xfrm rot="16200000">
            <a:off x="773428" y="-71136"/>
            <a:ext cx="235670" cy="1311193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DCDD3C-72F5-42DB-8798-90211A3BC67A}"/>
              </a:ext>
            </a:extLst>
          </p:cNvPr>
          <p:cNvSpPr txBox="1"/>
          <p:nvPr userDrawn="1"/>
        </p:nvSpPr>
        <p:spPr>
          <a:xfrm>
            <a:off x="10109" y="24432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1BA92-E603-4EAC-9457-D7770E137784}"/>
              </a:ext>
            </a:extLst>
          </p:cNvPr>
          <p:cNvSpPr txBox="1"/>
          <p:nvPr userDrawn="1"/>
        </p:nvSpPr>
        <p:spPr>
          <a:xfrm>
            <a:off x="550642" y="244328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5246064-38EC-4A8C-A9EC-F9EEB745B6A1}"/>
              </a:ext>
            </a:extLst>
          </p:cNvPr>
          <p:cNvSpPr/>
          <p:nvPr userDrawn="1"/>
        </p:nvSpPr>
        <p:spPr>
          <a:xfrm>
            <a:off x="53286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BB91649-2ED7-4F52-8024-80FD1295D007}"/>
              </a:ext>
            </a:extLst>
          </p:cNvPr>
          <p:cNvSpPr/>
          <p:nvPr userDrawn="1"/>
        </p:nvSpPr>
        <p:spPr>
          <a:xfrm>
            <a:off x="95715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2F41A79A-2327-48D4-A0B0-F56A6E4F3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8677" y="630000"/>
            <a:ext cx="4193605" cy="46831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F4E2E1-688E-4A46-8620-C5CA542CA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6" t="6885" r="86348" b="90314"/>
          <a:stretch/>
        </p:blipFill>
        <p:spPr>
          <a:xfrm>
            <a:off x="272463" y="501637"/>
            <a:ext cx="1237599" cy="1594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5AEB77-285A-48BE-ABFF-D3A9B2656037}"/>
              </a:ext>
            </a:extLst>
          </p:cNvPr>
          <p:cNvSpPr txBox="1"/>
          <p:nvPr userDrawn="1"/>
        </p:nvSpPr>
        <p:spPr>
          <a:xfrm>
            <a:off x="262852" y="13310"/>
            <a:ext cx="5038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ile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dit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avigate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efactor       R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ools        VC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indow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elp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DB34F9D-C344-4BB5-87FB-B4EBC7E9F603}"/>
              </a:ext>
            </a:extLst>
          </p:cNvPr>
          <p:cNvSpPr/>
          <p:nvPr userDrawn="1"/>
        </p:nvSpPr>
        <p:spPr>
          <a:xfrm rot="5400000">
            <a:off x="11007067" y="724336"/>
            <a:ext cx="345650" cy="297974"/>
          </a:xfrm>
          <a:prstGeom prst="triangle">
            <a:avLst/>
          </a:prstGeom>
          <a:solidFill>
            <a:srgbClr val="499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D0F01EBA-F183-499E-A06C-E7773ACA38C5}"/>
              </a:ext>
            </a:extLst>
          </p:cNvPr>
          <p:cNvSpPr/>
          <p:nvPr userDrawn="1"/>
        </p:nvSpPr>
        <p:spPr>
          <a:xfrm>
            <a:off x="11618663" y="682552"/>
            <a:ext cx="360000" cy="360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텍스트 개체 틀 45">
            <a:extLst>
              <a:ext uri="{FF2B5EF4-FFF2-40B4-BE49-F238E27FC236}">
                <a16:creationId xmlns:a16="http://schemas.microsoft.com/office/drawing/2014/main" id="{3521A99E-56D6-4DC2-A00D-3420BAAA9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6980" y="280917"/>
            <a:ext cx="2345500" cy="17776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C533730-D5F1-4939-8052-914B2202E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268439" y="736401"/>
            <a:ext cx="120397" cy="128770"/>
          </a:xfrm>
          <a:prstGeom prst="rect">
            <a:avLst/>
          </a:prstGeom>
        </p:spPr>
      </p:pic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FA35A8B-BBFE-497E-BDD1-08E4932916DF}"/>
              </a:ext>
            </a:extLst>
          </p:cNvPr>
          <p:cNvSpPr/>
          <p:nvPr userDrawn="1"/>
        </p:nvSpPr>
        <p:spPr>
          <a:xfrm>
            <a:off x="425042" y="752120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18AEAE-16F9-451D-8347-99AA5DC4F72E}"/>
              </a:ext>
            </a:extLst>
          </p:cNvPr>
          <p:cNvSpPr txBox="1"/>
          <p:nvPr userDrawn="1"/>
        </p:nvSpPr>
        <p:spPr>
          <a:xfrm>
            <a:off x="511529" y="70049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5595A2E-F19E-4C69-86E8-AE0972C5B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420478" y="917763"/>
            <a:ext cx="120397" cy="128770"/>
          </a:xfrm>
          <a:prstGeom prst="rect">
            <a:avLst/>
          </a:prstGeom>
        </p:spPr>
      </p:pic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70B449B-DD24-43EE-AA72-78B3131137EA}"/>
              </a:ext>
            </a:extLst>
          </p:cNvPr>
          <p:cNvSpPr/>
          <p:nvPr userDrawn="1"/>
        </p:nvSpPr>
        <p:spPr>
          <a:xfrm>
            <a:off x="577081" y="933482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1EBCF2-5BE9-46CD-A1CF-C45CA52A6E1B}"/>
              </a:ext>
            </a:extLst>
          </p:cNvPr>
          <p:cNvSpPr txBox="1"/>
          <p:nvPr userDrawn="1"/>
        </p:nvSpPr>
        <p:spPr>
          <a:xfrm>
            <a:off x="663568" y="8818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D64B841-6DA4-448E-95A4-0E76FF8D5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106619"/>
            <a:ext cx="142240" cy="157480"/>
          </a:xfrm>
          <a:prstGeom prst="rect">
            <a:avLst/>
          </a:prstGeom>
        </p:spPr>
      </p:pic>
      <p:sp>
        <p:nvSpPr>
          <p:cNvPr id="74" name="텍스트 개체 틀 45">
            <a:extLst>
              <a:ext uri="{FF2B5EF4-FFF2-40B4-BE49-F238E27FC236}">
                <a16:creationId xmlns:a16="http://schemas.microsoft.com/office/drawing/2014/main" id="{4A10A2DD-2326-4043-A326-ACAC2DA949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903" y="109446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DD8FACA-6955-437C-BA0A-94B6AD413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456769"/>
            <a:ext cx="142240" cy="157480"/>
          </a:xfrm>
          <a:prstGeom prst="rect">
            <a:avLst/>
          </a:prstGeom>
        </p:spPr>
      </p:pic>
      <p:sp>
        <p:nvSpPr>
          <p:cNvPr id="79" name="텍스트 개체 틀 45">
            <a:extLst>
              <a:ext uri="{FF2B5EF4-FFF2-40B4-BE49-F238E27FC236}">
                <a16:creationId xmlns:a16="http://schemas.microsoft.com/office/drawing/2014/main" id="{C85E9778-8C47-42F6-B785-4DD2A5AB86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903" y="144461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F9A89C8-A18A-4754-B715-15BB18321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889552"/>
            <a:ext cx="142240" cy="157480"/>
          </a:xfrm>
          <a:prstGeom prst="rect">
            <a:avLst/>
          </a:prstGeom>
        </p:spPr>
      </p:pic>
      <p:sp>
        <p:nvSpPr>
          <p:cNvPr id="81" name="텍스트 개체 틀 45">
            <a:extLst>
              <a:ext uri="{FF2B5EF4-FFF2-40B4-BE49-F238E27FC236}">
                <a16:creationId xmlns:a16="http://schemas.microsoft.com/office/drawing/2014/main" id="{9FD24A92-AF47-425B-AA71-C893FF1954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903" y="1877398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353361F-9CE7-4624-8345-8C54D3C9B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2322335"/>
            <a:ext cx="142240" cy="157480"/>
          </a:xfrm>
          <a:prstGeom prst="rect">
            <a:avLst/>
          </a:prstGeom>
        </p:spPr>
      </p:pic>
      <p:sp>
        <p:nvSpPr>
          <p:cNvPr id="83" name="텍스트 개체 틀 45">
            <a:extLst>
              <a:ext uri="{FF2B5EF4-FFF2-40B4-BE49-F238E27FC236}">
                <a16:creationId xmlns:a16="http://schemas.microsoft.com/office/drawing/2014/main" id="{8A125A8E-FAF5-48D9-AEF6-D31837EE9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903" y="2310181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sp>
        <p:nvSpPr>
          <p:cNvPr id="45" name="슬라이드 번호 개체 틀 5">
            <a:extLst>
              <a:ext uri="{FF2B5EF4-FFF2-40B4-BE49-F238E27FC236}">
                <a16:creationId xmlns:a16="http://schemas.microsoft.com/office/drawing/2014/main" id="{ED1C95BB-A43A-4A61-B6BA-346779B83E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73770" y="677427"/>
            <a:ext cx="64978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C06F480-1DA7-46FE-A5B7-59816332FB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CD25-700A-457B-A71A-26C14CFF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53716-3F30-4A7A-B636-01C5A7BE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996E2-B5A0-4B38-B761-4611F87A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D3AA3-1FB5-4425-BA0A-CF6620CC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3F84-DA4A-4B7B-A4DC-7217C0F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5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ECE9D-BDF7-4AB3-889C-3DC2F6B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99061-6F80-4CC2-A0CB-F972E493E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23ACA6-3821-417C-842B-D7E05C534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2422-6B0C-4449-ADA1-D6A296E0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DAE82-19E5-4D32-BFEB-F47FE707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A1EDF-4B35-44CA-8C2C-83449946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9A3DE-A110-4694-8594-301906E6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2402A-5B55-4EAB-B43E-D25419CB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BEA9D-7569-4359-BB3F-161BE67C3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7EDA3-A2DC-48BE-8373-93889D3EA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72C58-42A4-487C-A726-9812BC8BA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4D775C-FCBB-47B4-8DAC-559706F6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F6340-5547-49F0-B685-12B4DCFF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53894C-0E9F-4B34-BA0B-09E469EE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D2BCB-30EB-4443-AB0B-95C2724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DC2F79-4003-40FF-93D6-41F8DB33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B9D63-E8E7-4EDB-BBD4-DB0D01C9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86A3D-A74E-4293-A48D-2D6065FA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2C3AAE-FB69-454F-838D-4D6A70E0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4BF925-8CD3-4902-A165-D18B38E7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36625-933F-47FE-8CB8-A1195005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6EAE-BB50-4AFC-883A-847AF3AB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04514-F0D3-41F2-930E-F6FEBE29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81CCB-0642-4556-9303-AD6DE537F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5579C-2ECA-45F5-84C1-CACC392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80D63-356C-4AE0-9087-5A1E8D57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D8817-F1EE-4800-8A1D-0EFEDB96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4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526B6-4668-4A00-A1EB-74ACD78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E536D-C7C0-48B6-80E5-DD4C7F72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0BE54-BBF2-4BA0-9948-813A26815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D6460-ED80-483E-8D10-EE740DCA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BC51F-7064-42C0-83C0-47E31716D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D695C77-8AB3-46CA-ABBF-6AA5778EEED7}"/>
              </a:ext>
            </a:extLst>
          </p:cNvPr>
          <p:cNvGrpSpPr/>
          <p:nvPr/>
        </p:nvGrpSpPr>
        <p:grpSpPr>
          <a:xfrm>
            <a:off x="2446020" y="883673"/>
            <a:ext cx="7299960" cy="1685926"/>
            <a:chOff x="3145155" y="1962149"/>
            <a:chExt cx="4884420" cy="17621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AAC7E6-E21A-4719-919D-B24FB4F4AE0F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7620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DC06644-C04A-45C8-820D-77405C50FAEE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D99CDB9-D2E6-4011-A834-7C5719E0CFD7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DA22B-C5D0-44C9-A477-0F6594DC0CC5}"/>
              </a:ext>
            </a:extLst>
          </p:cNvPr>
          <p:cNvCxnSpPr/>
          <p:nvPr/>
        </p:nvCxnSpPr>
        <p:spPr>
          <a:xfrm>
            <a:off x="2785960" y="2302899"/>
            <a:ext cx="1781175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A0E8D6-C825-45B8-AB42-86A428CC96FE}"/>
              </a:ext>
            </a:extLst>
          </p:cNvPr>
          <p:cNvSpPr txBox="1"/>
          <p:nvPr/>
        </p:nvSpPr>
        <p:spPr>
          <a:xfrm>
            <a:off x="2709356" y="1011874"/>
            <a:ext cx="68741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Programming for Engineering 2</a:t>
            </a:r>
            <a:endParaRPr lang="ko-KR" altLang="en-US" sz="3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86B56F-BAB2-41E3-8A10-70CB09EDF025}"/>
              </a:ext>
            </a:extLst>
          </p:cNvPr>
          <p:cNvSpPr txBox="1"/>
          <p:nvPr/>
        </p:nvSpPr>
        <p:spPr>
          <a:xfrm>
            <a:off x="3887181" y="3228797"/>
            <a:ext cx="441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14 : Final </a:t>
            </a:r>
            <a:r>
              <a:rPr lang="en-US" altLang="ko-KR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Presentati</a:t>
            </a:r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EDCBDFE3-A303-471B-881D-5C82A4BD8F30}"/>
              </a:ext>
            </a:extLst>
          </p:cNvPr>
          <p:cNvSpPr/>
          <p:nvPr/>
        </p:nvSpPr>
        <p:spPr>
          <a:xfrm>
            <a:off x="5068528" y="2998837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1D1D03-C45F-414D-A958-3D1418BEB1CF}"/>
              </a:ext>
            </a:extLst>
          </p:cNvPr>
          <p:cNvGrpSpPr/>
          <p:nvPr/>
        </p:nvGrpSpPr>
        <p:grpSpPr>
          <a:xfrm>
            <a:off x="3197256" y="3858866"/>
            <a:ext cx="5837845" cy="2350767"/>
            <a:chOff x="3419474" y="3587917"/>
            <a:chExt cx="5837845" cy="23507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2E5DC8-D230-4B5E-8C8F-9F23248C1644}"/>
                </a:ext>
              </a:extLst>
            </p:cNvPr>
            <p:cNvSpPr/>
            <p:nvPr/>
          </p:nvSpPr>
          <p:spPr>
            <a:xfrm>
              <a:off x="3419474" y="3587917"/>
              <a:ext cx="5837845" cy="2350767"/>
            </a:xfrm>
            <a:prstGeom prst="roundRect">
              <a:avLst>
                <a:gd name="adj" fmla="val 3726"/>
              </a:avLst>
            </a:prstGeom>
            <a:solidFill>
              <a:schemeClr val="bg2"/>
            </a:solidFill>
            <a:ln cap="sq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9A52C4-39B7-43A5-B943-C382EA10F16B}"/>
                </a:ext>
              </a:extLst>
            </p:cNvPr>
            <p:cNvSpPr txBox="1"/>
            <p:nvPr/>
          </p:nvSpPr>
          <p:spPr>
            <a:xfrm>
              <a:off x="8895369" y="3598261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CCE94C1-BC6E-4CAB-9BC9-090E4996D509}"/>
                </a:ext>
              </a:extLst>
            </p:cNvPr>
            <p:cNvSpPr/>
            <p:nvPr/>
          </p:nvSpPr>
          <p:spPr>
            <a:xfrm>
              <a:off x="8396287" y="5601512"/>
              <a:ext cx="752475" cy="196215"/>
            </a:xfrm>
            <a:prstGeom prst="roundRect">
              <a:avLst/>
            </a:prstGeom>
            <a:solidFill>
              <a:srgbClr val="365880"/>
            </a:solidFill>
            <a:ln w="28575">
              <a:solidFill>
                <a:srgbClr val="476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OK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F7C360-94F8-49A6-8190-8D1B78309FF4}"/>
              </a:ext>
            </a:extLst>
          </p:cNvPr>
          <p:cNvGrpSpPr/>
          <p:nvPr/>
        </p:nvGrpSpPr>
        <p:grpSpPr>
          <a:xfrm>
            <a:off x="3273552" y="3938914"/>
            <a:ext cx="285656" cy="209240"/>
            <a:chOff x="3627511" y="4334083"/>
            <a:chExt cx="285656" cy="2092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1918728-C2D2-40D6-805C-2BE85704F14D}"/>
                </a:ext>
              </a:extLst>
            </p:cNvPr>
            <p:cNvGrpSpPr/>
            <p:nvPr/>
          </p:nvGrpSpPr>
          <p:grpSpPr>
            <a:xfrm>
              <a:off x="3676548" y="4354769"/>
              <a:ext cx="181078" cy="188554"/>
              <a:chOff x="3145155" y="1962149"/>
              <a:chExt cx="4884420" cy="1762126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B24DD7-C6BA-4926-86D9-47CB1F713EF1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28575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55E83697-5585-46E2-8A14-3D2BB0E7615F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C0A48221-38E8-47DA-9B7E-BF0EF65AF4ED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78243F-B5EA-4860-AC5D-1BA3E0B5D33D}"/>
                </a:ext>
              </a:extLst>
            </p:cNvPr>
            <p:cNvCxnSpPr>
              <a:cxnSpLocks/>
            </p:cNvCxnSpPr>
            <p:nvPr/>
          </p:nvCxnSpPr>
          <p:spPr>
            <a:xfrm>
              <a:off x="3719308" y="4499550"/>
              <a:ext cx="72000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3C24FF-3F95-4230-BEB5-E4952D9E261E}"/>
                </a:ext>
              </a:extLst>
            </p:cNvPr>
            <p:cNvSpPr txBox="1"/>
            <p:nvPr/>
          </p:nvSpPr>
          <p:spPr>
            <a:xfrm>
              <a:off x="3627511" y="4334083"/>
              <a:ext cx="2856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2B3C9C-8E66-43F8-B666-6A06A0647332}"/>
              </a:ext>
            </a:extLst>
          </p:cNvPr>
          <p:cNvSpPr txBox="1"/>
          <p:nvPr/>
        </p:nvSpPr>
        <p:spPr>
          <a:xfrm>
            <a:off x="3544732" y="3903809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Information of team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56EED-71D3-4F61-99F3-E2138BA1EDD2}"/>
              </a:ext>
            </a:extLst>
          </p:cNvPr>
          <p:cNvSpPr txBox="1"/>
          <p:nvPr/>
        </p:nvSpPr>
        <p:spPr>
          <a:xfrm>
            <a:off x="4471353" y="4595009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Member1 :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Seo Jinchan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BB2800-AF6E-45B0-8F98-5618660FCDAF}"/>
              </a:ext>
            </a:extLst>
          </p:cNvPr>
          <p:cNvSpPr txBox="1"/>
          <p:nvPr/>
        </p:nvSpPr>
        <p:spPr>
          <a:xfrm>
            <a:off x="3408399" y="4687358"/>
            <a:ext cx="848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A2</a:t>
            </a:r>
            <a:endParaRPr lang="en-US" altLang="ko-KR" sz="2000" b="0" i="0" u="none" strike="noStrike" baseline="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DD46C-E4EC-4C01-9B56-6D85D96D91C7}"/>
              </a:ext>
            </a:extLst>
          </p:cNvPr>
          <p:cNvSpPr txBox="1"/>
          <p:nvPr/>
        </p:nvSpPr>
        <p:spPr>
          <a:xfrm>
            <a:off x="4471353" y="4897676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Member2 : Kim</a:t>
            </a:r>
            <a:r>
              <a:rPr lang="ko-KR" altLang="en-US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Chanyoung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31356D-540A-40E4-A479-97F91CF00340}"/>
              </a:ext>
            </a:extLst>
          </p:cNvPr>
          <p:cNvSpPr txBox="1"/>
          <p:nvPr/>
        </p:nvSpPr>
        <p:spPr>
          <a:xfrm>
            <a:off x="4471353" y="5220841"/>
            <a:ext cx="3615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Member3 : Jose Alan Barraza </a:t>
            </a:r>
            <a:r>
              <a:rPr lang="en-US" altLang="ko-KR" sz="1500" b="0" i="0" u="none" strike="noStrike" baseline="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Villaverde</a:t>
            </a:r>
            <a:endParaRPr lang="en-US" altLang="ko-KR" sz="1500" b="0" i="0" u="none" strike="noStrike" baseline="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6FA3F2F7-6ABB-4BAE-B26E-3315A8BD6213}"/>
              </a:ext>
            </a:extLst>
          </p:cNvPr>
          <p:cNvSpPr/>
          <p:nvPr/>
        </p:nvSpPr>
        <p:spPr>
          <a:xfrm>
            <a:off x="4364779" y="4528317"/>
            <a:ext cx="0" cy="1061884"/>
          </a:xfrm>
          <a:custGeom>
            <a:avLst/>
            <a:gdLst>
              <a:gd name="connsiteX0" fmla="*/ 0 w 0"/>
              <a:gd name="connsiteY0" fmla="*/ 0 h 1061884"/>
              <a:gd name="connsiteX1" fmla="*/ 0 w 0"/>
              <a:gd name="connsiteY1" fmla="*/ 1061884 h 10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61884">
                <a:moveTo>
                  <a:pt x="0" y="0"/>
                </a:moveTo>
                <a:lnTo>
                  <a:pt x="0" y="1061884"/>
                </a:ln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9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12605-689B-7F4B-6BE9-6F7D2F1D2972}"/>
              </a:ext>
            </a:extLst>
          </p:cNvPr>
          <p:cNvSpPr txBox="1"/>
          <p:nvPr/>
        </p:nvSpPr>
        <p:spPr>
          <a:xfrm>
            <a:off x="3794399" y="3919666"/>
            <a:ext cx="144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E3C7510-DF84-EE0F-471E-8D74AA1BBCB0}"/>
              </a:ext>
            </a:extLst>
          </p:cNvPr>
          <p:cNvSpPr/>
          <p:nvPr/>
        </p:nvSpPr>
        <p:spPr>
          <a:xfrm>
            <a:off x="4412557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B15F0-F035-0601-00ED-8CEBF18DD920}"/>
              </a:ext>
            </a:extLst>
          </p:cNvPr>
          <p:cNvSpPr txBox="1"/>
          <p:nvPr/>
        </p:nvSpPr>
        <p:spPr>
          <a:xfrm>
            <a:off x="5183334" y="2637483"/>
            <a:ext cx="212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Remaining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E9873A2-E1ED-AE56-F90C-CB8EE5F2B7B1}"/>
              </a:ext>
            </a:extLst>
          </p:cNvPr>
          <p:cNvSpPr/>
          <p:nvPr/>
        </p:nvSpPr>
        <p:spPr>
          <a:xfrm>
            <a:off x="5693629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48316-CB9E-6021-C341-A730DB92BB79}"/>
              </a:ext>
            </a:extLst>
          </p:cNvPr>
          <p:cNvSpPr txBox="1"/>
          <p:nvPr/>
        </p:nvSpPr>
        <p:spPr>
          <a:xfrm>
            <a:off x="5073866" y="3915056"/>
            <a:ext cx="144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29CC6365-79C8-5942-2F0A-CF8A17A4080A}"/>
              </a:ext>
            </a:extLst>
          </p:cNvPr>
          <p:cNvSpPr/>
          <p:nvPr/>
        </p:nvSpPr>
        <p:spPr>
          <a:xfrm flipV="1">
            <a:off x="6137818" y="3006227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FE8C351-9107-F386-7C19-105F2E3EB0BC}"/>
              </a:ext>
            </a:extLst>
          </p:cNvPr>
          <p:cNvSpPr/>
          <p:nvPr/>
        </p:nvSpPr>
        <p:spPr>
          <a:xfrm>
            <a:off x="6920618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D83099-ADFE-5239-BB7F-770B20FC8314}"/>
              </a:ext>
            </a:extLst>
          </p:cNvPr>
          <p:cNvSpPr txBox="1"/>
          <p:nvPr/>
        </p:nvSpPr>
        <p:spPr>
          <a:xfrm>
            <a:off x="6300854" y="3915056"/>
            <a:ext cx="168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Transmission rate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9213F-F338-2BA9-97D2-EA354061F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4743" y="2086362"/>
            <a:ext cx="7365109" cy="39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6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4" grpId="0"/>
      <p:bldP spid="25" grpId="0" animBg="1"/>
      <p:bldP spid="26" grpId="0"/>
      <p:bldP spid="27" grpId="0" animBg="1"/>
      <p:bldP spid="31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7F4DBD-8960-70D0-881D-A862FEDF68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541" y="3368843"/>
            <a:ext cx="5037257" cy="1981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876A2C-9429-59CC-710C-2FF54870D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381" y="3584583"/>
            <a:ext cx="4915326" cy="1905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CDFEEF-2532-F699-4F5B-CEED77FDD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381" y="3811399"/>
            <a:ext cx="4976291" cy="198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C2313-89BD-17F0-29A8-8F986241C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541" y="4187900"/>
            <a:ext cx="2560542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5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62E12D-8274-DF70-31C3-C9FC636A4B00}"/>
              </a:ext>
            </a:extLst>
          </p:cNvPr>
          <p:cNvGrpSpPr/>
          <p:nvPr/>
        </p:nvGrpSpPr>
        <p:grpSpPr>
          <a:xfrm>
            <a:off x="1717541" y="1429744"/>
            <a:ext cx="10222999" cy="5147339"/>
            <a:chOff x="1717541" y="1429744"/>
            <a:chExt cx="10222999" cy="51473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7045FC-463D-3A62-E132-E75E4C960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150" b="5021"/>
            <a:stretch/>
          </p:blipFill>
          <p:spPr>
            <a:xfrm>
              <a:off x="1717541" y="1429744"/>
              <a:ext cx="10222999" cy="51473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C4043B-DC0A-6184-D264-2D536A7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1060" y="1714351"/>
              <a:ext cx="7834039" cy="17146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F2A771-1209-D950-FFA0-81E354DF2384}"/>
              </a:ext>
            </a:extLst>
          </p:cNvPr>
          <p:cNvSpPr txBox="1"/>
          <p:nvPr/>
        </p:nvSpPr>
        <p:spPr>
          <a:xfrm>
            <a:off x="3795838" y="4141267"/>
            <a:ext cx="606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there is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the error is printed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 is stopped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09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6A83A4-2F1F-AB8E-EDAD-CAB627849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750" b="5666"/>
          <a:stretch/>
        </p:blipFill>
        <p:spPr>
          <a:xfrm>
            <a:off x="1625601" y="1344403"/>
            <a:ext cx="3444240" cy="5330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37BF94-D92B-32E3-DA46-1A9A3A659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04" b="7997"/>
          <a:stretch/>
        </p:blipFill>
        <p:spPr>
          <a:xfrm>
            <a:off x="5202451" y="2284499"/>
            <a:ext cx="6796838" cy="33881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E2EB0E-D0A4-CEBC-DCDC-5867E4869C23}"/>
              </a:ext>
            </a:extLst>
          </p:cNvPr>
          <p:cNvSpPr txBox="1"/>
          <p:nvPr/>
        </p:nvSpPr>
        <p:spPr>
          <a:xfrm>
            <a:off x="3051024" y="2166741"/>
            <a:ext cx="199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Date created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38A1D5-7F86-67CD-BD96-1AB33A365912}"/>
              </a:ext>
            </a:extLst>
          </p:cNvPr>
          <p:cNvSpPr/>
          <p:nvPr/>
        </p:nvSpPr>
        <p:spPr>
          <a:xfrm rot="5400000" flipV="1">
            <a:off x="2987618" y="2196571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AB432-DBFD-8737-BC67-1BB640F6B235}"/>
              </a:ext>
            </a:extLst>
          </p:cNvPr>
          <p:cNvSpPr/>
          <p:nvPr/>
        </p:nvSpPr>
        <p:spPr>
          <a:xfrm rot="16200000">
            <a:off x="2811663" y="2435440"/>
            <a:ext cx="344119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70B8D4-1221-9F6B-3C7E-663249251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00" b="6585"/>
          <a:stretch/>
        </p:blipFill>
        <p:spPr>
          <a:xfrm>
            <a:off x="1625601" y="1344400"/>
            <a:ext cx="3423739" cy="5330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83CBB-503E-5A20-9AC1-A328CD4D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79" y="1670987"/>
            <a:ext cx="6876412" cy="146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DA8B3-A86A-0C15-40E7-13AA140D2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78" y="3285784"/>
            <a:ext cx="4906770" cy="1463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802905-5551-0383-6B69-2B9AAC736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878" y="4893601"/>
            <a:ext cx="6490828" cy="14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F58820-D5F6-48B5-CDC7-A0310581BB53}"/>
              </a:ext>
            </a:extLst>
          </p:cNvPr>
          <p:cNvGrpSpPr/>
          <p:nvPr/>
        </p:nvGrpSpPr>
        <p:grpSpPr>
          <a:xfrm>
            <a:off x="1683250" y="1390278"/>
            <a:ext cx="10440305" cy="5186805"/>
            <a:chOff x="1683250" y="1390278"/>
            <a:chExt cx="10440305" cy="51868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CA1E86-E62F-A0D9-A85E-C9CA5DBA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2027549"/>
              <a:ext cx="10440305" cy="45495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5D7CC0-9174-5413-278A-CBD1F673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1390278"/>
              <a:ext cx="10440305" cy="454953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050858-2D65-C347-D863-DF4C01227479}"/>
              </a:ext>
            </a:extLst>
          </p:cNvPr>
          <p:cNvSpPr txBox="1"/>
          <p:nvPr/>
        </p:nvSpPr>
        <p:spPr>
          <a:xfrm>
            <a:off x="3251456" y="4959890"/>
            <a:ext cx="76634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When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endParaRPr lang="en-US" altLang="ko-KR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total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running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03:00 </a:t>
            </a:r>
            <a:r>
              <a:rPr lang="ko-KR" altLang="en-US" sz="30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</a:t>
            </a:r>
            <a:r>
              <a:rPr lang="ko-KR" altLang="en-US" sz="30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03:30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676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2291961"/>
            <a:ext cx="1295400" cy="319114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Let’s watch it together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436132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" name="실행 단추: 동영상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B155B88-A257-49A0-CB68-D22A73591AF0}"/>
              </a:ext>
            </a:extLst>
          </p:cNvPr>
          <p:cNvSpPr/>
          <p:nvPr/>
        </p:nvSpPr>
        <p:spPr>
          <a:xfrm>
            <a:off x="5331042" y="2611074"/>
            <a:ext cx="2708476" cy="2708476"/>
          </a:xfrm>
          <a:prstGeom prst="actionButtonMovie">
            <a:avLst/>
          </a:prstGeom>
          <a:solidFill>
            <a:schemeClr val="bg1">
              <a:lumMod val="50000"/>
            </a:schemeClr>
          </a:solidFill>
          <a:effectLst/>
          <a:scene3d>
            <a:camera prst="orthographicFront"/>
            <a:lightRig rig="threePt" dir="t"/>
          </a:scene3d>
          <a:sp3d>
            <a:bevelT prst="angle"/>
            <a:bevelB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8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C2EF6-E551-4538-B2DD-98E9D6454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What is the </a:t>
            </a:r>
            <a:r>
              <a:rPr lang="en-US" altLang="ko-KR" dirty="0">
                <a:solidFill>
                  <a:schemeClr val="accent4"/>
                </a:solidFill>
              </a:rPr>
              <a:t>problem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26BD0B-73A3-49D3-B993-1AD461748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0587" y="2773026"/>
            <a:ext cx="8789353" cy="673100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Explanation</a:t>
            </a:r>
            <a:r>
              <a:rPr lang="en-US" altLang="ko-KR" dirty="0"/>
              <a:t> of our team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40CDE-EBC0-4C4B-9720-6200B1F9E5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Process and results </a:t>
            </a:r>
            <a:r>
              <a:rPr lang="en-US" altLang="ko-KR" dirty="0"/>
              <a:t>of the program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EA4AE8-4C09-416B-BB5B-132EEE5A5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0588" y="5282284"/>
            <a:ext cx="8131492" cy="673100"/>
          </a:xfrm>
        </p:spPr>
        <p:txBody>
          <a:bodyPr>
            <a:normAutofit/>
          </a:bodyPr>
          <a:lstStyle/>
          <a:p>
            <a:r>
              <a:rPr lang="en-US" altLang="ko-KR" dirty="0"/>
              <a:t>Let’s</a:t>
            </a:r>
            <a:r>
              <a:rPr lang="en-US" altLang="ko-KR" dirty="0">
                <a:solidFill>
                  <a:schemeClr val="accent2"/>
                </a:solidFill>
              </a:rPr>
              <a:t> watch it </a:t>
            </a:r>
            <a:r>
              <a:rPr lang="en-US" altLang="ko-KR" dirty="0"/>
              <a:t>together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4E532-2B7D-2BA9-D9DA-E80429DF6137}"/>
              </a:ext>
            </a:extLst>
          </p:cNvPr>
          <p:cNvSpPr txBox="1"/>
          <p:nvPr/>
        </p:nvSpPr>
        <p:spPr>
          <a:xfrm>
            <a:off x="6096000" y="5340350"/>
            <a:ext cx="397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(Launch the program)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xample_video">
            <a:hlinkClick r:id="" action="ppaction://media"/>
            <a:extLst>
              <a:ext uri="{FF2B5EF4-FFF2-40B4-BE49-F238E27FC236}">
                <a16:creationId xmlns:a16="http://schemas.microsoft.com/office/drawing/2014/main" id="{62EAA94A-D932-FD5E-91A9-F8809D6CD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0523"/>
            <a:ext cx="12188926" cy="64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20C9D1-F036-4827-9BB9-568CE28EC01D}"/>
              </a:ext>
            </a:extLst>
          </p:cNvPr>
          <p:cNvGrpSpPr/>
          <p:nvPr/>
        </p:nvGrpSpPr>
        <p:grpSpPr>
          <a:xfrm>
            <a:off x="3312365" y="2586037"/>
            <a:ext cx="5567270" cy="1685926"/>
            <a:chOff x="3232601" y="2663312"/>
            <a:chExt cx="5567270" cy="16859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695C77-8AB3-46CA-ABBF-6AA5778EEED7}"/>
                </a:ext>
              </a:extLst>
            </p:cNvPr>
            <p:cNvGrpSpPr/>
            <p:nvPr/>
          </p:nvGrpSpPr>
          <p:grpSpPr>
            <a:xfrm>
              <a:off x="3232601" y="2663312"/>
              <a:ext cx="5567270" cy="1685926"/>
              <a:chOff x="3145155" y="1962149"/>
              <a:chExt cx="4884420" cy="176212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3AAC7E6-E21A-4719-919D-B24FB4F4AE0F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76200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DC06644-C04A-45C8-820D-77405C50FAEE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D99CDB9-D2E6-4011-A834-7C5719E0CFD7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F3DA22B-C5D0-44C9-A477-0F6594DC0CC5}"/>
                </a:ext>
              </a:extLst>
            </p:cNvPr>
            <p:cNvCxnSpPr/>
            <p:nvPr/>
          </p:nvCxnSpPr>
          <p:spPr>
            <a:xfrm>
              <a:off x="3572541" y="4082538"/>
              <a:ext cx="1781175" cy="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E8D6-C825-45B8-AB42-86A428CC96FE}"/>
                </a:ext>
              </a:extLst>
            </p:cNvPr>
            <p:cNvSpPr txBox="1"/>
            <p:nvPr/>
          </p:nvSpPr>
          <p:spPr>
            <a:xfrm>
              <a:off x="3520223" y="2791513"/>
              <a:ext cx="504413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Thank you for listening</a:t>
              </a:r>
              <a:endParaRPr lang="ko-KR" altLang="en-US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36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12489E-D422-C013-1720-723087B6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92" y="2910338"/>
            <a:ext cx="1133555" cy="11335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FC8E5D-FA71-85F8-5D93-E9256981A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66" y="2808066"/>
            <a:ext cx="2157597" cy="2157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3DE019-1376-E63A-CA03-87A39DC21EC6}"/>
              </a:ext>
            </a:extLst>
          </p:cNvPr>
          <p:cNvSpPr txBox="1"/>
          <p:nvPr/>
        </p:nvSpPr>
        <p:spPr>
          <a:xfrm>
            <a:off x="2657500" y="4965663"/>
            <a:ext cx="17123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Customer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B54D66-8212-9C47-4D4D-3AC81B0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46" y="2808066"/>
            <a:ext cx="2157598" cy="2157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DC455-075D-9711-EB7B-C85CFCAED3DB}"/>
              </a:ext>
            </a:extLst>
          </p:cNvPr>
          <p:cNvSpPr txBox="1"/>
          <p:nvPr/>
        </p:nvSpPr>
        <p:spPr>
          <a:xfrm>
            <a:off x="9446744" y="4965663"/>
            <a:ext cx="16450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Company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B9D940A-755D-8FB8-14B4-9584B9A5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03" y="3979001"/>
            <a:ext cx="1297579" cy="12975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A4D01-4116-79E8-2E07-7BD9D3EB250B}"/>
              </a:ext>
            </a:extLst>
          </p:cNvPr>
          <p:cNvSpPr txBox="1"/>
          <p:nvPr/>
        </p:nvSpPr>
        <p:spPr>
          <a:xfrm>
            <a:off x="5529148" y="536778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 as </a:t>
            </a:r>
            <a:r>
              <a:rPr lang="en-US" altLang="ko-KR" sz="2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 file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3AFC0-6199-4D08-3F86-3E7F722C79E1}"/>
              </a:ext>
            </a:extLst>
          </p:cNvPr>
          <p:cNvSpPr txBox="1"/>
          <p:nvPr/>
        </p:nvSpPr>
        <p:spPr>
          <a:xfrm>
            <a:off x="5112054" y="1817048"/>
            <a:ext cx="391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Many raw 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Detail condition (wafer number..)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7464617-4D2F-5942-447F-606BFB3BA042}"/>
              </a:ext>
            </a:extLst>
          </p:cNvPr>
          <p:cNvSpPr/>
          <p:nvPr/>
        </p:nvSpPr>
        <p:spPr>
          <a:xfrm>
            <a:off x="7887955" y="3195761"/>
            <a:ext cx="1234027" cy="562708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B66CC-F625-DC88-EC1F-E0D5DA772423}"/>
              </a:ext>
            </a:extLst>
          </p:cNvPr>
          <p:cNvSpPr/>
          <p:nvPr/>
        </p:nvSpPr>
        <p:spPr>
          <a:xfrm>
            <a:off x="5198075" y="3300964"/>
            <a:ext cx="957155" cy="28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98C5DEC-78C7-ABE1-F4ED-6352569F3B48}"/>
              </a:ext>
            </a:extLst>
          </p:cNvPr>
          <p:cNvSpPr/>
          <p:nvPr/>
        </p:nvSpPr>
        <p:spPr>
          <a:xfrm flipH="1">
            <a:off x="4921203" y="4292348"/>
            <a:ext cx="1234027" cy="56270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04AC53-D6D9-05FB-FA13-1C88556C9187}"/>
              </a:ext>
            </a:extLst>
          </p:cNvPr>
          <p:cNvSpPr/>
          <p:nvPr/>
        </p:nvSpPr>
        <p:spPr>
          <a:xfrm>
            <a:off x="7887955" y="4429702"/>
            <a:ext cx="986691" cy="28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4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29EDCE-C188-C928-87DB-7FEA2C2DE77D}"/>
              </a:ext>
            </a:extLst>
          </p:cNvPr>
          <p:cNvSpPr txBox="1"/>
          <p:nvPr/>
        </p:nvSpPr>
        <p:spPr>
          <a:xfrm>
            <a:off x="2068677" y="4198879"/>
            <a:ext cx="9614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can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plot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and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graphs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for any data they want,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also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xlsx files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9ED3FC-144E-1933-3885-6E6F309ADBB6}"/>
              </a:ext>
            </a:extLst>
          </p:cNvPr>
          <p:cNvSpPr txBox="1"/>
          <p:nvPr/>
        </p:nvSpPr>
        <p:spPr>
          <a:xfrm>
            <a:off x="3393687" y="2611074"/>
            <a:ext cx="6964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So, we made a python project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 </a:t>
            </a:r>
            <a:r>
              <a:rPr lang="en-US" altLang="ko-KR" sz="30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analyze measured data of wafers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B2B2BF-6503-5015-4A9D-A992BC1F7D49}"/>
              </a:ext>
            </a:extLst>
          </p:cNvPr>
          <p:cNvGrpSpPr/>
          <p:nvPr/>
        </p:nvGrpSpPr>
        <p:grpSpPr>
          <a:xfrm>
            <a:off x="2068677" y="3132429"/>
            <a:ext cx="1137419" cy="593141"/>
            <a:chOff x="2068677" y="3132429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2068677" y="3132429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2135652" y="3228944"/>
              <a:ext cx="1003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693C5A-3D49-925E-4BD8-0962DABBCA96}"/>
              </a:ext>
            </a:extLst>
          </p:cNvPr>
          <p:cNvGrpSpPr/>
          <p:nvPr/>
        </p:nvGrpSpPr>
        <p:grpSpPr>
          <a:xfrm>
            <a:off x="3837018" y="3132429"/>
            <a:ext cx="1482859" cy="593141"/>
            <a:chOff x="3837018" y="3132429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837018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934473" y="3228944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1C3D82-DAE4-F6D6-05EC-872A03132896}"/>
              </a:ext>
            </a:extLst>
          </p:cNvPr>
          <p:cNvGrpSpPr/>
          <p:nvPr/>
        </p:nvGrpSpPr>
        <p:grpSpPr>
          <a:xfrm>
            <a:off x="5950799" y="3132429"/>
            <a:ext cx="1482859" cy="593141"/>
            <a:chOff x="5950799" y="3132429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5950799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6048254" y="3228944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44AF4-4347-3A17-8450-E3A68D15E8C0}"/>
              </a:ext>
            </a:extLst>
          </p:cNvPr>
          <p:cNvGrpSpPr/>
          <p:nvPr/>
        </p:nvGrpSpPr>
        <p:grpSpPr>
          <a:xfrm>
            <a:off x="8064580" y="3132429"/>
            <a:ext cx="1482859" cy="593141"/>
            <a:chOff x="8064580" y="3132429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8162035" y="3228944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DE4550-9119-A8C0-06A3-5965617BAF10}"/>
              </a:ext>
            </a:extLst>
          </p:cNvPr>
          <p:cNvGrpSpPr/>
          <p:nvPr/>
        </p:nvGrpSpPr>
        <p:grpSpPr>
          <a:xfrm>
            <a:off x="10178361" y="3132429"/>
            <a:ext cx="1482859" cy="593141"/>
            <a:chOff x="10178361" y="3132429"/>
            <a:chExt cx="1482859" cy="59314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966E2CC-0EFB-C625-ECC6-9986A3A08A66}"/>
                </a:ext>
              </a:extLst>
            </p:cNvPr>
            <p:cNvSpPr/>
            <p:nvPr/>
          </p:nvSpPr>
          <p:spPr>
            <a:xfrm>
              <a:off x="10178361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71AD8A-C781-B85A-2812-4F6048E2721A}"/>
                </a:ext>
              </a:extLst>
            </p:cNvPr>
            <p:cNvSpPr txBox="1"/>
            <p:nvPr/>
          </p:nvSpPr>
          <p:spPr>
            <a:xfrm>
              <a:off x="10275816" y="3228944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fitting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2C364-D548-A9EC-FC74-66653DE9A338}"/>
              </a:ext>
            </a:extLst>
          </p:cNvPr>
          <p:cNvGrpSpPr/>
          <p:nvPr/>
        </p:nvGrpSpPr>
        <p:grpSpPr>
          <a:xfrm>
            <a:off x="7080316" y="4461550"/>
            <a:ext cx="1716539" cy="593141"/>
            <a:chOff x="7080316" y="4461550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708031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7197155" y="4558065"/>
              <a:ext cx="1482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75C2F-42E5-9C93-06FC-F7AEB3F5855F}"/>
              </a:ext>
            </a:extLst>
          </p:cNvPr>
          <p:cNvGrpSpPr/>
          <p:nvPr/>
        </p:nvGrpSpPr>
        <p:grpSpPr>
          <a:xfrm>
            <a:off x="2538295" y="4461550"/>
            <a:ext cx="1482859" cy="593141"/>
            <a:chOff x="2538295" y="4461550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2538295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2635750" y="4558065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B1DB0-D77D-E158-E625-40E54BD64F18}"/>
              </a:ext>
            </a:extLst>
          </p:cNvPr>
          <p:cNvGrpSpPr/>
          <p:nvPr/>
        </p:nvGrpSpPr>
        <p:grpSpPr>
          <a:xfrm>
            <a:off x="4809556" y="4461550"/>
            <a:ext cx="1482859" cy="593141"/>
            <a:chOff x="4809556" y="4461550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4907011" y="4558065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BE696E-5D53-E772-97A6-2B8E3C984F7C}"/>
              </a:ext>
            </a:extLst>
          </p:cNvPr>
          <p:cNvGrpSpPr/>
          <p:nvPr/>
        </p:nvGrpSpPr>
        <p:grpSpPr>
          <a:xfrm>
            <a:off x="9584756" y="4461550"/>
            <a:ext cx="1716539" cy="593141"/>
            <a:chOff x="9584756" y="4461550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958475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9701595" y="4558065"/>
              <a:ext cx="1482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79494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0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422CC3-B6C8-5928-3F8F-B45AC779C66D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6431280" y="2907645"/>
            <a:ext cx="0" cy="38798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9B811C-9739-BA83-E9A3-DA24F8CA7DFE}"/>
              </a:ext>
            </a:extLst>
          </p:cNvPr>
          <p:cNvSpPr/>
          <p:nvPr/>
        </p:nvSpPr>
        <p:spPr>
          <a:xfrm>
            <a:off x="5689600" y="2314504"/>
            <a:ext cx="1483360" cy="593141"/>
          </a:xfrm>
          <a:prstGeom prst="roundRect">
            <a:avLst/>
          </a:prstGeom>
          <a:solidFill>
            <a:srgbClr val="AA49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9212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60E4B-4E59-6B7F-D115-1C5EDF641AD8}"/>
              </a:ext>
            </a:extLst>
          </p:cNvPr>
          <p:cNvSpPr txBox="1"/>
          <p:nvPr/>
        </p:nvSpPr>
        <p:spPr>
          <a:xfrm>
            <a:off x="5825986" y="2372547"/>
            <a:ext cx="12105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run.py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09585DE-772F-5051-96B3-EEF303D16C52}"/>
              </a:ext>
            </a:extLst>
          </p:cNvPr>
          <p:cNvSpPr/>
          <p:nvPr/>
        </p:nvSpPr>
        <p:spPr>
          <a:xfrm>
            <a:off x="5405120" y="3295625"/>
            <a:ext cx="2052320" cy="59314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731E81-D35F-8143-AB81-5480660024B7}"/>
              </a:ext>
            </a:extLst>
          </p:cNvPr>
          <p:cNvSpPr txBox="1"/>
          <p:nvPr/>
        </p:nvSpPr>
        <p:spPr>
          <a:xfrm>
            <a:off x="5543056" y="3353668"/>
            <a:ext cx="17764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get_result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896EAA9-4587-C7BC-5443-3F4D4FEBD825}"/>
              </a:ext>
            </a:extLst>
          </p:cNvPr>
          <p:cNvGrpSpPr/>
          <p:nvPr/>
        </p:nvGrpSpPr>
        <p:grpSpPr>
          <a:xfrm>
            <a:off x="1717541" y="4531205"/>
            <a:ext cx="1137419" cy="593141"/>
            <a:chOff x="1717541" y="4531205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1717541" y="4531205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1784516" y="4627720"/>
              <a:ext cx="1003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F7A5F16-D03B-3932-730E-1B54F7208DF5}"/>
              </a:ext>
            </a:extLst>
          </p:cNvPr>
          <p:cNvGrpSpPr/>
          <p:nvPr/>
        </p:nvGrpSpPr>
        <p:grpSpPr>
          <a:xfrm>
            <a:off x="3099301" y="4531205"/>
            <a:ext cx="1482859" cy="593141"/>
            <a:chOff x="3099301" y="4531205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099301" y="4531205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196756" y="4627720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1CFAC477-4AD9-D660-0F21-95CEFBDFD366}"/>
              </a:ext>
            </a:extLst>
          </p:cNvPr>
          <p:cNvGrpSpPr/>
          <p:nvPr/>
        </p:nvGrpSpPr>
        <p:grpSpPr>
          <a:xfrm>
            <a:off x="4826501" y="4531205"/>
            <a:ext cx="1482859" cy="593141"/>
            <a:chOff x="4826501" y="4531205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4826501" y="4531205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4923956" y="4627720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C5FF2DF-D9E6-C9C2-3C5F-1B1481E1E099}"/>
              </a:ext>
            </a:extLst>
          </p:cNvPr>
          <p:cNvGrpSpPr/>
          <p:nvPr/>
        </p:nvGrpSpPr>
        <p:grpSpPr>
          <a:xfrm>
            <a:off x="4826501" y="5248626"/>
            <a:ext cx="1482859" cy="593141"/>
            <a:chOff x="4826501" y="5248626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4826501" y="5248626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4923956" y="5345141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CBDB9AB-7E9F-6CF3-E31D-6922CE288891}"/>
              </a:ext>
            </a:extLst>
          </p:cNvPr>
          <p:cNvGrpSpPr/>
          <p:nvPr/>
        </p:nvGrpSpPr>
        <p:grpSpPr>
          <a:xfrm>
            <a:off x="4826501" y="5967188"/>
            <a:ext cx="1482859" cy="593141"/>
            <a:chOff x="4826501" y="5967188"/>
            <a:chExt cx="1482859" cy="59314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966E2CC-0EFB-C625-ECC6-9986A3A08A66}"/>
                </a:ext>
              </a:extLst>
            </p:cNvPr>
            <p:cNvSpPr/>
            <p:nvPr/>
          </p:nvSpPr>
          <p:spPr>
            <a:xfrm>
              <a:off x="4826501" y="5967188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71AD8A-C781-B85A-2812-4F6048E2721A}"/>
                </a:ext>
              </a:extLst>
            </p:cNvPr>
            <p:cNvSpPr txBox="1"/>
            <p:nvPr/>
          </p:nvSpPr>
          <p:spPr>
            <a:xfrm>
              <a:off x="4923956" y="6063703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fitting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15647AE-96CB-2B07-D855-6DC61A02F7E1}"/>
              </a:ext>
            </a:extLst>
          </p:cNvPr>
          <p:cNvGrpSpPr/>
          <p:nvPr/>
        </p:nvGrpSpPr>
        <p:grpSpPr>
          <a:xfrm>
            <a:off x="8280901" y="4531205"/>
            <a:ext cx="1716539" cy="593141"/>
            <a:chOff x="8280901" y="4531205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8280901" y="4531205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8397740" y="4627720"/>
              <a:ext cx="1482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0730496-5C31-5C9B-3D3B-A4C6C9A0C56F}"/>
              </a:ext>
            </a:extLst>
          </p:cNvPr>
          <p:cNvGrpSpPr/>
          <p:nvPr/>
        </p:nvGrpSpPr>
        <p:grpSpPr>
          <a:xfrm>
            <a:off x="6553701" y="4531205"/>
            <a:ext cx="1482859" cy="593141"/>
            <a:chOff x="6553701" y="4531205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6553701" y="4531205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6651156" y="4627720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7C3DDE3-4915-D6DB-17F8-1273E7E426E1}"/>
              </a:ext>
            </a:extLst>
          </p:cNvPr>
          <p:cNvGrpSpPr/>
          <p:nvPr/>
        </p:nvGrpSpPr>
        <p:grpSpPr>
          <a:xfrm>
            <a:off x="6553701" y="5248626"/>
            <a:ext cx="1482859" cy="593141"/>
            <a:chOff x="6553701" y="5248626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6553701" y="5248626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6651156" y="5345141"/>
              <a:ext cx="1308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FF2B1A1-6A36-EFE2-3CD6-106DE9D6A28E}"/>
              </a:ext>
            </a:extLst>
          </p:cNvPr>
          <p:cNvGrpSpPr/>
          <p:nvPr/>
        </p:nvGrpSpPr>
        <p:grpSpPr>
          <a:xfrm>
            <a:off x="10241781" y="4531205"/>
            <a:ext cx="1716539" cy="593141"/>
            <a:chOff x="10241781" y="4531205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10241781" y="4531205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10358620" y="4627720"/>
              <a:ext cx="1482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EE94C8B-192E-CA18-124B-48E02D7FE49D}"/>
              </a:ext>
            </a:extLst>
          </p:cNvPr>
          <p:cNvGrpSpPr/>
          <p:nvPr/>
        </p:nvGrpSpPr>
        <p:grpSpPr>
          <a:xfrm>
            <a:off x="2286250" y="3888766"/>
            <a:ext cx="8815569" cy="642439"/>
            <a:chOff x="2286250" y="3888766"/>
            <a:chExt cx="8815569" cy="642439"/>
          </a:xfrm>
        </p:grpSpPr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C2957B0-9730-EB16-917C-1138A8B56E0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431280" y="3888766"/>
              <a:ext cx="0" cy="383359"/>
            </a:xfrm>
            <a:prstGeom prst="straightConnector1">
              <a:avLst/>
            </a:prstGeom>
            <a:ln w="571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07607EC-D434-A74A-26EE-A043E73D6D14}"/>
                </a:ext>
              </a:extLst>
            </p:cNvPr>
            <p:cNvGrpSpPr/>
            <p:nvPr/>
          </p:nvGrpSpPr>
          <p:grpSpPr>
            <a:xfrm>
              <a:off x="2286250" y="4272125"/>
              <a:ext cx="8815569" cy="259080"/>
              <a:chOff x="2286250" y="4272125"/>
              <a:chExt cx="8815569" cy="25908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F508296-2D91-4742-FA7C-B7899C364DE2}"/>
                  </a:ext>
                </a:extLst>
              </p:cNvPr>
              <p:cNvCxnSpPr>
                <a:cxnSpLocks/>
                <a:stCxn id="22" idx="0"/>
              </p:cNvCxnSpPr>
              <p:nvPr/>
            </p:nvCxnSpPr>
            <p:spPr>
              <a:xfrm flipV="1">
                <a:off x="2286251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678BAB2-68B3-6D61-B028-190D6EC84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0869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DB9834D6-0A8C-CDF3-E520-8FAEA4198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7930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0F1803E-03FB-E2A5-A26B-62FC1DDF27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5130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759EE30-C596-7429-0AEA-5B814DAE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5610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8D79BEA1-0E2E-F7FC-6FE0-894275D7C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8260" y="4272125"/>
                <a:ext cx="3559" cy="25908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655E8CFF-0DAF-6BF5-C263-DDF5ECE32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250" y="4272125"/>
                <a:ext cx="8810240" cy="0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41966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1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330705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271641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330705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2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197609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138545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197609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C8031-C54D-0BA5-C39B-19911AEF6CBF}"/>
              </a:ext>
            </a:extLst>
          </p:cNvPr>
          <p:cNvSpPr txBox="1"/>
          <p:nvPr/>
        </p:nvSpPr>
        <p:spPr>
          <a:xfrm>
            <a:off x="3997548" y="3725371"/>
            <a:ext cx="5715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But, we made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dummy file ‘.keep’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then remain ‘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&amp; ‘res’ folders 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3A072C-FD9E-7AF8-3596-D0B278548FAB}"/>
              </a:ext>
            </a:extLst>
          </p:cNvPr>
          <p:cNvGrpSpPr/>
          <p:nvPr/>
        </p:nvGrpSpPr>
        <p:grpSpPr>
          <a:xfrm>
            <a:off x="4718211" y="4632938"/>
            <a:ext cx="4274337" cy="1758440"/>
            <a:chOff x="3188669" y="4853857"/>
            <a:chExt cx="4274337" cy="17584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DC3317-EB41-2617-0805-68B6092E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8669" y="4853857"/>
              <a:ext cx="1931971" cy="17584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552A12-449F-E066-51AD-A283D46A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0640" y="4867981"/>
              <a:ext cx="2342366" cy="174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2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ycharm">
      <a:dk1>
        <a:sysClr val="windowText" lastClr="000000"/>
      </a:dk1>
      <a:lt1>
        <a:sysClr val="window" lastClr="FFFFFF"/>
      </a:lt1>
      <a:dk2>
        <a:srgbClr val="2B2B2B"/>
      </a:dk2>
      <a:lt2>
        <a:srgbClr val="3C3F41"/>
      </a:lt2>
      <a:accent1>
        <a:srgbClr val="4E5254"/>
      </a:accent1>
      <a:accent2>
        <a:srgbClr val="7C7EB8"/>
      </a:accent2>
      <a:accent3>
        <a:srgbClr val="5E94B2"/>
      </a:accent3>
      <a:accent4>
        <a:srgbClr val="B96E2F"/>
      </a:accent4>
      <a:accent5>
        <a:srgbClr val="87939A"/>
      </a:accent5>
      <a:accent6>
        <a:srgbClr val="5F8455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와이드스크린</PresentationFormat>
  <Paragraphs>223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나눔스퀘어_ac Bold</vt:lpstr>
      <vt:lpstr>Arial</vt:lpstr>
      <vt:lpstr>나눔스퀘어_ac ExtraBold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서진찬</dc:creator>
  <cp:lastModifiedBy>서진찬</cp:lastModifiedBy>
  <cp:revision>55</cp:revision>
  <dcterms:created xsi:type="dcterms:W3CDTF">2022-04-02T10:47:55Z</dcterms:created>
  <dcterms:modified xsi:type="dcterms:W3CDTF">2022-05-29T03:43:10Z</dcterms:modified>
</cp:coreProperties>
</file>